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5"/>
  </p:notesMasterIdLst>
  <p:sldIdLst>
    <p:sldId id="256" r:id="rId2"/>
    <p:sldId id="257" r:id="rId3"/>
    <p:sldId id="274" r:id="rId4"/>
    <p:sldId id="258" r:id="rId5"/>
    <p:sldId id="259" r:id="rId6"/>
    <p:sldId id="266" r:id="rId7"/>
    <p:sldId id="264" r:id="rId8"/>
    <p:sldId id="267" r:id="rId9"/>
    <p:sldId id="265" r:id="rId10"/>
    <p:sldId id="268" r:id="rId11"/>
    <p:sldId id="269" r:id="rId12"/>
    <p:sldId id="270" r:id="rId13"/>
    <p:sldId id="271" r:id="rId1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73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891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8096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5073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466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9137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6544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556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581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864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2980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16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180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304800" algn="ctr">
              <a:buSzPct val="100000"/>
              <a:defRPr sz="4800"/>
            </a:lvl1pPr>
            <a:lvl2pPr indent="304800" algn="ctr">
              <a:buSzPct val="100000"/>
              <a:defRPr sz="4800"/>
            </a:lvl2pPr>
            <a:lvl3pPr indent="304800" algn="ctr">
              <a:buSzPct val="100000"/>
              <a:defRPr sz="4800"/>
            </a:lvl3pPr>
            <a:lvl4pPr indent="304800" algn="ctr">
              <a:buSzPct val="100000"/>
              <a:defRPr sz="4800"/>
            </a:lvl4pPr>
            <a:lvl5pPr indent="304800" algn="ctr">
              <a:buSzPct val="100000"/>
              <a:defRPr sz="4800"/>
            </a:lvl5pPr>
            <a:lvl6pPr indent="304800" algn="ctr">
              <a:buSzPct val="100000"/>
              <a:defRPr sz="4800"/>
            </a:lvl6pPr>
            <a:lvl7pPr indent="304800" algn="ctr">
              <a:buSzPct val="100000"/>
              <a:defRPr sz="4800"/>
            </a:lvl7pPr>
            <a:lvl8pPr indent="304800" algn="ctr">
              <a:buSzPct val="100000"/>
              <a:defRPr sz="4800"/>
            </a:lvl8pPr>
            <a:lvl9pPr indent="304800" algn="ctr"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marL="0" indent="19050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marL="0" indent="228600"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ko"/>
              <a:t>컴퓨터프로그래밍 수행평가</a:t>
            </a:r>
          </a:p>
          <a:p>
            <a:endParaRPr lang="ko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3786769"/>
            <a:ext cx="7772400" cy="272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ko" sz="2400"/>
              <a:t>- 개인별 작품 3개 이상</a:t>
            </a:r>
          </a:p>
          <a:p>
            <a:pPr lvl="0" algn="l" rtl="0">
              <a:buNone/>
            </a:pPr>
            <a:r>
              <a:rPr lang="ko" sz="2400"/>
              <a:t>- 각 작품별 소개 및 설명 제시(본 양식에 맞추어)</a:t>
            </a:r>
          </a:p>
          <a:p>
            <a:pPr lvl="0" algn="l" rtl="0">
              <a:buNone/>
            </a:pPr>
            <a:r>
              <a:rPr lang="ko" sz="2400"/>
              <a:t>- 제출 자료(모든 자료)</a:t>
            </a:r>
          </a:p>
          <a:p>
            <a:pPr lvl="0" algn="l" rtl="0">
              <a:buNone/>
            </a:pPr>
            <a:r>
              <a:rPr lang="ko" sz="2400"/>
              <a:t>  - 본 양식</a:t>
            </a:r>
          </a:p>
          <a:p>
            <a:pPr lvl="0" algn="l" rtl="0">
              <a:buNone/>
            </a:pPr>
            <a:r>
              <a:rPr lang="ko" sz="2400"/>
              <a:t>  - 소스코드(*.cpp), 원본/변환 후 이미지(*.bmp)</a:t>
            </a:r>
          </a:p>
          <a:p>
            <a:endParaRPr lang="ko" sz="2400"/>
          </a:p>
          <a:p>
            <a:pPr lvl="0" algn="l" rtl="0">
              <a:buNone/>
            </a:pPr>
            <a:r>
              <a:rPr lang="ko" sz="1400">
                <a:solidFill>
                  <a:srgbClr val="000000"/>
                </a:solidFill>
              </a:rPr>
              <a:t>- 제출 자료를 모두 모아 “학번이름”(예시:13XXX홍길동) 폴더에 넣어</a:t>
            </a:r>
          </a:p>
          <a:p>
            <a:pPr lvl="0" algn="l" rtl="0">
              <a:buNone/>
            </a:pPr>
            <a:r>
              <a:rPr lang="ko" sz="1400">
                <a:solidFill>
                  <a:srgbClr val="000000"/>
                </a:solidFill>
              </a:rPr>
              <a:t>- “학번이름.zip”(13XXX홍길동.zip)으로 압축해서 제출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ko" dirty="0" smtClean="0"/>
              <a:t>image0</a:t>
            </a:r>
            <a:r>
              <a:rPr lang="en-US" altLang="ko" dirty="0" smtClean="0"/>
              <a:t>4</a:t>
            </a:r>
            <a:r>
              <a:rPr lang="ko" dirty="0" smtClean="0"/>
              <a:t> </a:t>
            </a:r>
            <a:r>
              <a:rPr lang="ko" dirty="0"/>
              <a:t>: </a:t>
            </a:r>
            <a:r>
              <a:rPr lang="ko-KR" altLang="en-US" dirty="0" smtClean="0"/>
              <a:t>밝기 </a:t>
            </a:r>
            <a:r>
              <a:rPr lang="ko-KR" altLang="en-US" dirty="0" err="1" smtClean="0"/>
              <a:t>그라데이션</a:t>
            </a:r>
            <a:endParaRPr lang="ko" dirty="0"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249650" y="2103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"/>
              <a:t>원본 이미지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4857325" y="2103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변환 후 이미지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0" y="3006680"/>
            <a:ext cx="4196687" cy="33573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81" y="3014875"/>
            <a:ext cx="4186443" cy="33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801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ko" dirty="0" smtClean="0"/>
              <a:t>image0</a:t>
            </a:r>
            <a:r>
              <a:rPr lang="en-US" altLang="ko" dirty="0"/>
              <a:t>4</a:t>
            </a:r>
            <a:r>
              <a:rPr lang="ko" dirty="0" smtClean="0"/>
              <a:t> </a:t>
            </a:r>
            <a:r>
              <a:rPr lang="ko" dirty="0"/>
              <a:t>: 핵심 코드 및 설명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249650" y="1341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dirty="0"/>
              <a:t>핵심 코드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4294967295"/>
          </p:nvPr>
        </p:nvSpPr>
        <p:spPr>
          <a:xfrm>
            <a:off x="4857325" y="1341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간단한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999950"/>
            <a:ext cx="3418764" cy="40934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for(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=0;i&lt;1024;i++){</a:t>
            </a:r>
          </a:p>
          <a:p>
            <a:r>
              <a:rPr lang="en-US" altLang="ko-KR" sz="2000" dirty="0"/>
              <a:t>for(j=0;j&lt;1280;j++){</a:t>
            </a:r>
          </a:p>
          <a:p>
            <a:r>
              <a:rPr lang="en-US" altLang="ko-KR" sz="2000" dirty="0"/>
              <a:t>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][j]=(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)(</a:t>
            </a:r>
            <a:r>
              <a:rPr lang="en-US" altLang="ko-KR" sz="2000" dirty="0" err="1"/>
              <a:t>getc</a:t>
            </a:r>
            <a:r>
              <a:rPr lang="en-US" altLang="ko-KR" sz="2000" dirty="0"/>
              <a:t>(in)*(sin((double)j*pi/1280)*0.5+sin((double)</a:t>
            </a:r>
            <a:r>
              <a:rPr lang="en-US" altLang="ko-KR" sz="2000" dirty="0" err="1"/>
              <a:t>i</a:t>
            </a:r>
            <a:r>
              <a:rPr lang="en-US" altLang="ko-KR" sz="2000" dirty="0"/>
              <a:t>*pi/1280)*0.5));</a:t>
            </a:r>
          </a:p>
          <a:p>
            <a:r>
              <a:rPr lang="en-US" altLang="ko-KR" sz="2000" dirty="0"/>
              <a:t>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][j]=(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)(</a:t>
            </a:r>
            <a:r>
              <a:rPr lang="en-US" altLang="ko-KR" sz="2000" dirty="0" err="1"/>
              <a:t>getc</a:t>
            </a:r>
            <a:r>
              <a:rPr lang="en-US" altLang="ko-KR" sz="2000" dirty="0"/>
              <a:t>(in)*(sin((double)j*pi/1280)*0.5+sin((double)</a:t>
            </a:r>
            <a:r>
              <a:rPr lang="en-US" altLang="ko-KR" sz="2000" dirty="0" err="1"/>
              <a:t>i</a:t>
            </a:r>
            <a:r>
              <a:rPr lang="en-US" altLang="ko-KR" sz="2000" dirty="0"/>
              <a:t>*pi/1280)*0.5));</a:t>
            </a:r>
          </a:p>
          <a:p>
            <a:r>
              <a:rPr lang="en-US" altLang="ko-KR" sz="2000" dirty="0"/>
              <a:t>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][j]=(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)(</a:t>
            </a:r>
            <a:r>
              <a:rPr lang="en-US" altLang="ko-KR" sz="2000" dirty="0" err="1"/>
              <a:t>getc</a:t>
            </a:r>
            <a:r>
              <a:rPr lang="en-US" altLang="ko-KR" sz="2000" dirty="0"/>
              <a:t>(in)*(sin((double)j*pi/1280)*0.5+sin((double)</a:t>
            </a:r>
            <a:r>
              <a:rPr lang="en-US" altLang="ko-KR" sz="2000" dirty="0" err="1"/>
              <a:t>i</a:t>
            </a:r>
            <a:r>
              <a:rPr lang="en-US" altLang="ko-KR" sz="2000" dirty="0"/>
              <a:t>*pi/1280)*0.5));</a:t>
            </a:r>
          </a:p>
          <a:p>
            <a:r>
              <a:rPr lang="en-US" altLang="ko-KR" sz="2000" dirty="0"/>
              <a:t>}</a:t>
            </a:r>
          </a:p>
          <a:p>
            <a:r>
              <a:rPr lang="en-US" altLang="ko-KR" sz="2000" dirty="0"/>
              <a:t>}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90531" y="2197290"/>
            <a:ext cx="3418764" cy="19389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/>
              <a:t>가로축과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세로축의 밝기를 </a:t>
            </a:r>
            <a:r>
              <a:rPr lang="en-US" altLang="ko-KR" sz="2000" dirty="0" smtClean="0"/>
              <a:t>sin</a:t>
            </a:r>
            <a:r>
              <a:rPr lang="ko-KR" altLang="en-US" sz="2000" dirty="0" smtClean="0"/>
              <a:t> 함수를 이용해 가장자리는 어둡게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중간은 밝게 했다</a:t>
            </a:r>
            <a:r>
              <a:rPr lang="en-US" altLang="ko-KR" sz="2000" dirty="0" smtClean="0"/>
              <a:t>.</a:t>
            </a:r>
          </a:p>
          <a:p>
            <a:pPr fontAlgn="base"/>
            <a:r>
              <a:rPr lang="ko-KR" altLang="en-US" sz="2000" dirty="0" smtClean="0"/>
              <a:t>주기는 각각 가로와 세로의 절반으로 만들었다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6983056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ko" dirty="0" smtClean="0"/>
              <a:t>image0</a:t>
            </a:r>
            <a:r>
              <a:rPr lang="en-US" altLang="ko" dirty="0"/>
              <a:t>5</a:t>
            </a:r>
            <a:r>
              <a:rPr lang="ko" dirty="0" smtClean="0"/>
              <a:t> </a:t>
            </a:r>
            <a:r>
              <a:rPr lang="ko" dirty="0"/>
              <a:t>: </a:t>
            </a:r>
            <a:r>
              <a:rPr lang="ko-KR" altLang="en-US" dirty="0" smtClean="0"/>
              <a:t>윤곽선</a:t>
            </a:r>
            <a:endParaRPr lang="ko" dirty="0"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249650" y="2103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"/>
              <a:t>원본 이미지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4857325" y="2103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변환 후 이미지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0" y="3006680"/>
            <a:ext cx="4196687" cy="33573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81" y="3003738"/>
            <a:ext cx="4186443" cy="33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08356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ko" dirty="0" smtClean="0"/>
              <a:t>image0</a:t>
            </a:r>
            <a:r>
              <a:rPr lang="en-US" altLang="ko" dirty="0"/>
              <a:t>5</a:t>
            </a:r>
            <a:r>
              <a:rPr lang="ko" dirty="0" smtClean="0"/>
              <a:t> </a:t>
            </a:r>
            <a:r>
              <a:rPr lang="ko" dirty="0"/>
              <a:t>: 핵심 코드 및 설명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249650" y="1341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dirty="0"/>
              <a:t>핵심 코드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4294967295"/>
          </p:nvPr>
        </p:nvSpPr>
        <p:spPr>
          <a:xfrm>
            <a:off x="4857325" y="1341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간단한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999950"/>
            <a:ext cx="3418764" cy="44012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if</a:t>
            </a:r>
            <a:r>
              <a:rPr lang="en-US" altLang="ko-KR" sz="2000" dirty="0"/>
              <a:t>(((B[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][j]-R[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][j]&gt;error)||(B[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][j]-R[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][j]&lt;-error))||(G[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][j]-R[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][j]&gt;error)||(G[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][j]-R[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][j]&lt;-error)||(B[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][j]-G[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][j]&lt;-error)||(B[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][j]-G[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][j]&gt;error)) 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][j]=255,G[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][j]=255,R[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][j]=255;</a:t>
            </a:r>
          </a:p>
          <a:p>
            <a:r>
              <a:rPr lang="en-US" altLang="ko-KR" sz="2000" dirty="0"/>
              <a:t>if(B[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][j]+G[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][j]+R[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][j]&gt;300&amp;&amp;B[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][j]+G[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][j]+R[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][j]&lt;760) 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][j]=255,G[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][j]=255,R[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][j]=255;</a:t>
            </a:r>
          </a:p>
          <a:p>
            <a:r>
              <a:rPr lang="en-US" altLang="ko-KR" sz="2000" dirty="0"/>
              <a:t>}</a:t>
            </a:r>
          </a:p>
          <a:p>
            <a:r>
              <a:rPr lang="en-US" altLang="ko-KR" sz="2000" dirty="0"/>
              <a:t>}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90531" y="2197290"/>
            <a:ext cx="3418764" cy="34778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/>
              <a:t>먼저 </a:t>
            </a:r>
            <a:r>
              <a:rPr lang="en-US" altLang="ko-KR" sz="2000" dirty="0" smtClean="0"/>
              <a:t>gray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이미지를 바꾼다</a:t>
            </a:r>
            <a:r>
              <a:rPr lang="en-US" altLang="ko-KR" sz="2000" dirty="0" smtClean="0"/>
              <a:t>. </a:t>
            </a:r>
          </a:p>
          <a:p>
            <a:pPr fontAlgn="base"/>
            <a:r>
              <a:rPr lang="ko-KR" altLang="en-US" sz="2000" dirty="0" smtClean="0"/>
              <a:t>이후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회색 계열의 색이 </a:t>
            </a:r>
            <a:r>
              <a:rPr lang="en-US" altLang="ko-KR" sz="2000" dirty="0" smtClean="0"/>
              <a:t>RGB</a:t>
            </a:r>
            <a:r>
              <a:rPr lang="ko-KR" altLang="en-US" sz="2000" dirty="0" smtClean="0"/>
              <a:t>값이 서로 비슷한 것을 통해서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 범위를 </a:t>
            </a:r>
            <a:r>
              <a:rPr lang="en-US" altLang="ko-KR" sz="2000" dirty="0" smtClean="0"/>
              <a:t>error(</a:t>
            </a:r>
            <a:r>
              <a:rPr lang="ko-KR" altLang="en-US" sz="2000" dirty="0" smtClean="0"/>
              <a:t>정수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값으로 지정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코드 중간의 </a:t>
            </a:r>
            <a:r>
              <a:rPr lang="en-US" altLang="ko-KR" sz="2000" dirty="0" smtClean="0"/>
              <a:t>300 </a:t>
            </a:r>
            <a:r>
              <a:rPr lang="ko-KR" altLang="en-US" sz="2000" dirty="0" smtClean="0"/>
              <a:t>부분도 역시 범위를 지정해서 검은색 내지 회색 계열의 윤곽선을 땄다</a:t>
            </a:r>
            <a:r>
              <a:rPr lang="en-US" altLang="ko-KR" sz="2000" dirty="0" smtClean="0"/>
              <a:t>.</a:t>
            </a:r>
          </a:p>
          <a:p>
            <a:pPr fontAlgn="base"/>
            <a:r>
              <a:rPr lang="ko-KR" altLang="en-US" sz="2000" dirty="0" smtClean="0"/>
              <a:t>단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 범위는 이미지 별로 달라질 수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54941776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ko" dirty="0"/>
              <a:t>학번이름 : </a:t>
            </a:r>
            <a:r>
              <a:rPr lang="ko-KR" altLang="en-US" dirty="0" smtClean="0"/>
              <a:t>고진민</a:t>
            </a:r>
            <a:r>
              <a:rPr lang="ko" dirty="0" smtClean="0"/>
              <a:t> 13</a:t>
            </a:r>
            <a:r>
              <a:rPr lang="en-US" altLang="ko" dirty="0" smtClean="0"/>
              <a:t>008</a:t>
            </a:r>
            <a:endParaRPr lang="ko" dirty="0"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컴퓨터프로그래밍 2학기 수행평가</a:t>
            </a:r>
          </a:p>
          <a:p>
            <a:pPr lvl="0" rtl="0">
              <a:buNone/>
            </a:pPr>
            <a:r>
              <a:rPr lang="ko"/>
              <a:t>이미지 프로세싱 개인 창작 작품 만들기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참고해주세요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사용한 이미지는 모두</a:t>
            </a:r>
            <a:endParaRPr lang="en-US" altLang="ko-KR" dirty="0" smtClean="0"/>
          </a:p>
          <a:p>
            <a:r>
              <a:rPr lang="en-US" altLang="ko-KR" dirty="0" smtClean="0"/>
              <a:t>1280*1024</a:t>
            </a:r>
          </a:p>
          <a:p>
            <a:r>
              <a:rPr lang="ko-KR" altLang="en-US" dirty="0" smtClean="0"/>
              <a:t>크기의 이미지입니다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658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ko" dirty="0"/>
              <a:t>image01 : </a:t>
            </a:r>
            <a:r>
              <a:rPr lang="ko-KR" altLang="en-US" dirty="0" smtClean="0"/>
              <a:t>밝은 효과</a:t>
            </a:r>
            <a:endParaRPr lang="ko" dirty="0"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249650" y="2103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"/>
              <a:t>원본 이미지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857325" y="2103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변환 후 이미지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0" y="3014875"/>
            <a:ext cx="4186443" cy="33491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29" y="2992833"/>
            <a:ext cx="4213996" cy="337119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ko"/>
              <a:t>image01 : 핵심 코드 및 설명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249650" y="1341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dirty="0"/>
              <a:t>핵심 코드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857325" y="1341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간단한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197290"/>
            <a:ext cx="3418764" cy="40934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for(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=0;i&lt;1024;i++){</a:t>
            </a:r>
            <a:endParaRPr lang="en-US" altLang="ko-KR" sz="2000" b="1" dirty="0"/>
          </a:p>
          <a:p>
            <a:pPr fontAlgn="base"/>
            <a:r>
              <a:rPr lang="en-US" altLang="ko-KR" sz="2000" dirty="0"/>
              <a:t> for(j=0;j&lt;1280;j++){</a:t>
            </a:r>
            <a:endParaRPr lang="en-US" altLang="ko-KR" sz="2000" b="1" dirty="0"/>
          </a:p>
          <a:p>
            <a:pPr fontAlgn="base"/>
            <a:r>
              <a:rPr lang="en-US" altLang="ko-KR" sz="2000" dirty="0"/>
              <a:t>  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</a:t>
            </a:r>
            <a:r>
              <a:rPr lang="en-US" altLang="ko-KR" sz="2000" dirty="0" err="1"/>
              <a:t>getc</a:t>
            </a:r>
            <a:r>
              <a:rPr lang="en-US" altLang="ko-KR" sz="2000" dirty="0"/>
              <a:t>(in);G[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</a:t>
            </a:r>
            <a:r>
              <a:rPr lang="en-US" altLang="ko-KR" sz="2000" dirty="0" err="1"/>
              <a:t>getc</a:t>
            </a:r>
            <a:r>
              <a:rPr lang="en-US" altLang="ko-KR" sz="2000" dirty="0"/>
              <a:t>(in);R[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</a:t>
            </a:r>
            <a:r>
              <a:rPr lang="en-US" altLang="ko-KR" sz="2000" dirty="0" err="1"/>
              <a:t>getc</a:t>
            </a:r>
            <a:r>
              <a:rPr lang="en-US" altLang="ko-KR" sz="2000" dirty="0"/>
              <a:t>(in);</a:t>
            </a:r>
            <a:endParaRPr lang="en-US" altLang="ko-KR" sz="2000" b="1" dirty="0"/>
          </a:p>
          <a:p>
            <a:pPr fontAlgn="base"/>
            <a:r>
              <a:rPr lang="en-US" altLang="ko-KR" sz="2000" dirty="0"/>
              <a:t>  if(d&gt;G[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][j]) 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][j]=(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)((255-G[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][j])*0.67+G[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][j]*0.33);</a:t>
            </a:r>
            <a:endParaRPr lang="en-US" altLang="ko-KR" sz="2000" b="1" dirty="0"/>
          </a:p>
          <a:p>
            <a:pPr fontAlgn="base"/>
            <a:r>
              <a:rPr lang="en-US" altLang="ko-KR" sz="2000" dirty="0"/>
              <a:t>  if(d&gt;B[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][j]) 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][j]=(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)((255-B[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][j])*0.67+B[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][j]*0.33);</a:t>
            </a:r>
            <a:endParaRPr lang="en-US" altLang="ko-KR" sz="2000" b="1" dirty="0"/>
          </a:p>
          <a:p>
            <a:pPr fontAlgn="base"/>
            <a:r>
              <a:rPr lang="en-US" altLang="ko-KR" sz="2000" dirty="0"/>
              <a:t>  if(d&gt;R[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][j]) 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][j]=(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)((255-R[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][j])*0.67+R[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][j]*0.33);</a:t>
            </a:r>
            <a:endParaRPr lang="en-US" altLang="ko-KR" sz="2000" b="1" dirty="0"/>
          </a:p>
          <a:p>
            <a:pPr fontAlgn="base"/>
            <a:r>
              <a:rPr lang="en-US" altLang="ko-KR" sz="2000" dirty="0"/>
              <a:t> }</a:t>
            </a:r>
            <a:endParaRPr lang="en-US" altLang="ko-KR" sz="2000" b="1" dirty="0"/>
          </a:p>
          <a:p>
            <a:pPr fontAlgn="base"/>
            <a:r>
              <a:rPr lang="en-US" altLang="ko-KR" sz="2000" dirty="0"/>
              <a:t>}</a:t>
            </a:r>
            <a:endParaRPr lang="en-US" altLang="ko-KR" sz="2000" b="1" dirty="0"/>
          </a:p>
          <a:p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90531" y="2197290"/>
            <a:ext cx="3418764" cy="40934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d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  </a:t>
            </a:r>
            <a:r>
              <a:rPr lang="ko-KR" altLang="en-US" sz="2000" dirty="0"/>
              <a:t>값으로서</a:t>
            </a:r>
            <a:r>
              <a:rPr lang="en-US" altLang="ko-KR" sz="2000" dirty="0"/>
              <a:t>, </a:t>
            </a:r>
            <a:r>
              <a:rPr lang="ko-KR" altLang="en-US" sz="2000" dirty="0"/>
              <a:t>이 경우는 </a:t>
            </a:r>
            <a:r>
              <a:rPr lang="en-US" altLang="ko-KR" sz="2000" dirty="0"/>
              <a:t>128(256</a:t>
            </a:r>
            <a:r>
              <a:rPr lang="ko-KR" altLang="en-US" sz="2000" dirty="0"/>
              <a:t>의 의 절반</a:t>
            </a:r>
            <a:r>
              <a:rPr lang="en-US" altLang="ko-KR" sz="2000" dirty="0"/>
              <a:t>)</a:t>
            </a:r>
            <a:r>
              <a:rPr lang="ko-KR" altLang="en-US" sz="2000" dirty="0"/>
              <a:t>로 맞추었다</a:t>
            </a:r>
            <a:r>
              <a:rPr lang="en-US" altLang="ko-KR" sz="2000" dirty="0"/>
              <a:t>. </a:t>
            </a:r>
            <a:r>
              <a:rPr lang="ko-KR" altLang="en-US" sz="2000" dirty="0"/>
              <a:t>다른 경우는 이미지의 일부가 깨지거나 선이 나타나게 된다</a:t>
            </a:r>
            <a:r>
              <a:rPr lang="en-US" altLang="ko-KR" sz="2000" dirty="0"/>
              <a:t>.</a:t>
            </a:r>
            <a:endParaRPr lang="ko-KR" altLang="en-US" sz="2000" b="1" dirty="0"/>
          </a:p>
          <a:p>
            <a:pPr fontAlgn="base"/>
            <a:r>
              <a:rPr lang="ko-KR" altLang="en-US" sz="2000" dirty="0"/>
              <a:t>어두운 부분을 제거하기 위해서</a:t>
            </a:r>
            <a:r>
              <a:rPr lang="en-US" altLang="ko-KR" sz="2000" dirty="0"/>
              <a:t>, RGB </a:t>
            </a:r>
            <a:r>
              <a:rPr lang="ko-KR" altLang="en-US" sz="2000" dirty="0"/>
              <a:t>값이 각각 정수 </a:t>
            </a:r>
            <a:r>
              <a:rPr lang="en-US" altLang="ko-KR" sz="2000" dirty="0"/>
              <a:t>d </a:t>
            </a:r>
            <a:r>
              <a:rPr lang="ko-KR" altLang="en-US" sz="2000" dirty="0"/>
              <a:t>보다 작을 경우</a:t>
            </a:r>
            <a:r>
              <a:rPr lang="en-US" altLang="ko-KR" sz="2000" dirty="0"/>
              <a:t>, 255</a:t>
            </a:r>
            <a:r>
              <a:rPr lang="ko-KR" altLang="en-US" sz="2000" dirty="0"/>
              <a:t>에서 그 값을 빼주어 밝게</a:t>
            </a:r>
            <a:r>
              <a:rPr lang="en-US" altLang="ko-KR" sz="2000" dirty="0"/>
              <a:t>(</a:t>
            </a:r>
            <a:r>
              <a:rPr lang="ko-KR" altLang="en-US" sz="2000" dirty="0"/>
              <a:t>반전하듯이</a:t>
            </a:r>
            <a:r>
              <a:rPr lang="en-US" altLang="ko-KR" sz="2000" dirty="0"/>
              <a:t>) </a:t>
            </a:r>
            <a:r>
              <a:rPr lang="ko-KR" altLang="en-US" sz="2000" dirty="0"/>
              <a:t>해주었다</a:t>
            </a:r>
            <a:r>
              <a:rPr lang="en-US" altLang="ko-KR" sz="2000" dirty="0"/>
              <a:t>. </a:t>
            </a:r>
            <a:r>
              <a:rPr lang="ko-KR" altLang="en-US" sz="2000" dirty="0"/>
              <a:t>그 결과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검은 부분은 사라지고 전체적으로 밝게 바뀌었다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ko" dirty="0" smtClean="0"/>
              <a:t>image0</a:t>
            </a:r>
            <a:r>
              <a:rPr lang="en-US" altLang="ko" dirty="0" smtClean="0"/>
              <a:t>2</a:t>
            </a:r>
            <a:r>
              <a:rPr lang="ko" dirty="0" smtClean="0"/>
              <a:t> </a:t>
            </a:r>
            <a:r>
              <a:rPr lang="ko" dirty="0"/>
              <a:t>: </a:t>
            </a:r>
            <a:r>
              <a:rPr lang="ko-KR" altLang="en-US" dirty="0" err="1" smtClean="0"/>
              <a:t>뽀샤시</a:t>
            </a:r>
            <a:r>
              <a:rPr lang="en-US" altLang="ko-KR" dirty="0" smtClean="0"/>
              <a:t>(?)</a:t>
            </a:r>
            <a:r>
              <a:rPr lang="ko-KR" altLang="en-US" dirty="0" smtClean="0"/>
              <a:t> 효과</a:t>
            </a:r>
            <a:endParaRPr lang="ko" dirty="0"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249650" y="2103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"/>
              <a:t>원본 이미지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4857325" y="2103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변환 후 이미지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875"/>
            <a:ext cx="4186443" cy="3349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25" y="3014875"/>
            <a:ext cx="4186442" cy="33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66835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ko" dirty="0" smtClean="0"/>
              <a:t>image0</a:t>
            </a:r>
            <a:r>
              <a:rPr lang="en-US" altLang="ko" dirty="0" smtClean="0"/>
              <a:t>2</a:t>
            </a:r>
            <a:r>
              <a:rPr lang="ko" dirty="0" smtClean="0"/>
              <a:t> </a:t>
            </a:r>
            <a:r>
              <a:rPr lang="ko" dirty="0"/>
              <a:t>: 핵심 코드 및 설명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249650" y="1341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dirty="0"/>
              <a:t>핵심 코드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4294967295"/>
          </p:nvPr>
        </p:nvSpPr>
        <p:spPr>
          <a:xfrm>
            <a:off x="4857325" y="1341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간단한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197290"/>
            <a:ext cx="3418764" cy="378565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for(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=0;i&lt;1024;i++){</a:t>
            </a:r>
          </a:p>
          <a:p>
            <a:r>
              <a:rPr lang="en-US" altLang="ko-KR" sz="2000" dirty="0"/>
              <a:t>for(j=0;j&lt;1280;j++){</a:t>
            </a:r>
          </a:p>
          <a:p>
            <a:r>
              <a:rPr lang="en-US" altLang="ko-KR" sz="2000" dirty="0"/>
              <a:t>B[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</a:t>
            </a:r>
            <a:r>
              <a:rPr lang="en-US" altLang="ko-KR" sz="2000" dirty="0" err="1"/>
              <a:t>getc</a:t>
            </a:r>
            <a:r>
              <a:rPr lang="en-US" altLang="ko-KR" sz="2000" dirty="0"/>
              <a:t>(in);G[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</a:t>
            </a:r>
            <a:r>
              <a:rPr lang="en-US" altLang="ko-KR" sz="2000" dirty="0" err="1"/>
              <a:t>getc</a:t>
            </a:r>
            <a:r>
              <a:rPr lang="en-US" altLang="ko-KR" sz="2000" dirty="0"/>
              <a:t>(in);R[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</a:t>
            </a:r>
            <a:r>
              <a:rPr lang="en-US" altLang="ko-KR" sz="2000" dirty="0" err="1"/>
              <a:t>getc</a:t>
            </a:r>
            <a:r>
              <a:rPr lang="en-US" altLang="ko-KR" sz="2000" dirty="0"/>
              <a:t>(in);</a:t>
            </a:r>
          </a:p>
          <a:p>
            <a:r>
              <a:rPr lang="nn-NO" altLang="ko-KR" sz="2000" dirty="0"/>
              <a:t>if(d&gt;G[i][j]) G[i][j]=(int)((255-G[i][j])*0.67+G[i][j]*0.33);</a:t>
            </a:r>
          </a:p>
          <a:p>
            <a:r>
              <a:rPr lang="pl-PL" altLang="ko-KR" sz="2000" dirty="0"/>
              <a:t>if(d&gt;B[i][j]) B[i][j]=(int)((255-B[i][j])*0.67+B[i][j]*0.33);</a:t>
            </a:r>
          </a:p>
          <a:p>
            <a:r>
              <a:rPr lang="pt-BR" altLang="ko-KR" sz="2000" dirty="0"/>
              <a:t>if(d&gt;R[i][j]) R[i][j]=(int)((255-R[i][j])*0.67+R[i][j]*0.33);</a:t>
            </a:r>
          </a:p>
          <a:p>
            <a:r>
              <a:rPr lang="en-US" altLang="ko-KR" sz="2000" dirty="0"/>
              <a:t>}</a:t>
            </a:r>
          </a:p>
          <a:p>
            <a:r>
              <a:rPr lang="en-US" altLang="ko-KR" sz="2000" dirty="0"/>
              <a:t>}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90531" y="2197290"/>
            <a:ext cx="3418764" cy="31700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/>
              <a:t>d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  </a:t>
            </a:r>
            <a:r>
              <a:rPr lang="ko-KR" altLang="en-US" sz="2000" dirty="0"/>
              <a:t>값으로서</a:t>
            </a:r>
            <a:r>
              <a:rPr lang="en-US" altLang="ko-KR" sz="2000" dirty="0"/>
              <a:t>, </a:t>
            </a:r>
            <a:r>
              <a:rPr lang="ko-KR" altLang="en-US" sz="2000" dirty="0"/>
              <a:t>이 경우는 </a:t>
            </a:r>
            <a:r>
              <a:rPr lang="en-US" altLang="ko-KR" sz="2000" dirty="0"/>
              <a:t>128(256</a:t>
            </a:r>
            <a:r>
              <a:rPr lang="ko-KR" altLang="en-US" sz="2000" dirty="0"/>
              <a:t>의 의 절반</a:t>
            </a:r>
            <a:r>
              <a:rPr lang="en-US" altLang="ko-KR" sz="2000" dirty="0"/>
              <a:t>)</a:t>
            </a:r>
            <a:r>
              <a:rPr lang="ko-KR" altLang="en-US" sz="2000" dirty="0"/>
              <a:t>로 맞추었다</a:t>
            </a:r>
            <a:r>
              <a:rPr lang="en-US" altLang="ko-KR" sz="2000" dirty="0"/>
              <a:t>. </a:t>
            </a:r>
            <a:r>
              <a:rPr lang="ko-KR" altLang="en-US" sz="2000" dirty="0"/>
              <a:t>다른 경우는 이미지의 일부가 깨지거나 선이 나타나게 된다</a:t>
            </a:r>
            <a:r>
              <a:rPr lang="en-US" altLang="ko-KR" sz="2000" dirty="0" smtClean="0"/>
              <a:t>.image 1</a:t>
            </a:r>
            <a:r>
              <a:rPr lang="ko-KR" altLang="en-US" sz="2000" dirty="0" smtClean="0"/>
              <a:t>에서 사용한 효과에 원래 있던 사진의 </a:t>
            </a:r>
            <a:r>
              <a:rPr lang="en-US" altLang="ko-KR" sz="2000" dirty="0" smtClean="0"/>
              <a:t>RGB </a:t>
            </a:r>
            <a:r>
              <a:rPr lang="ko-KR" altLang="en-US" sz="2000" dirty="0" smtClean="0"/>
              <a:t>의 일부를 첨가해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비율을 준 것이다</a:t>
            </a:r>
            <a:r>
              <a:rPr lang="en-US" altLang="ko-KR" sz="2000" dirty="0" smtClean="0"/>
              <a:t>. </a:t>
            </a:r>
          </a:p>
          <a:p>
            <a:pPr fontAlgn="base"/>
            <a:r>
              <a:rPr lang="ko-KR" altLang="en-US" sz="2000" dirty="0" smtClean="0"/>
              <a:t>그 결과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전체적으로 약간 흐릿한 효과가 나타났다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2816787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ko" dirty="0" smtClean="0"/>
              <a:t>image0</a:t>
            </a:r>
            <a:r>
              <a:rPr lang="en-US" altLang="ko" dirty="0" smtClean="0"/>
              <a:t>3</a:t>
            </a:r>
            <a:r>
              <a:rPr lang="ko" dirty="0" smtClean="0"/>
              <a:t> </a:t>
            </a:r>
            <a:r>
              <a:rPr lang="ko" dirty="0"/>
              <a:t>: </a:t>
            </a:r>
            <a:r>
              <a:rPr lang="ko-KR" altLang="en-US" dirty="0" smtClean="0"/>
              <a:t>스케치 효과</a:t>
            </a:r>
            <a:endParaRPr lang="ko" dirty="0"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249650" y="2103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"/>
              <a:t>원본 이미지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4857325" y="2103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변환 후 이미지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0" y="3006680"/>
            <a:ext cx="4196687" cy="33573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30" y="3006680"/>
            <a:ext cx="4241994" cy="33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711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ko" dirty="0" smtClean="0"/>
              <a:t>image0</a:t>
            </a:r>
            <a:r>
              <a:rPr lang="en-US" altLang="ko" dirty="0" smtClean="0"/>
              <a:t>3</a:t>
            </a:r>
            <a:r>
              <a:rPr lang="ko" dirty="0" smtClean="0"/>
              <a:t> </a:t>
            </a:r>
            <a:r>
              <a:rPr lang="ko" dirty="0"/>
              <a:t>: 핵심 코드 및 설명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249650" y="1341750"/>
            <a:ext cx="41390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dirty="0"/>
              <a:t>핵심 코드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4294967295"/>
          </p:nvPr>
        </p:nvSpPr>
        <p:spPr>
          <a:xfrm>
            <a:off x="4857325" y="1341750"/>
            <a:ext cx="4105199" cy="65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/>
              <a:t>간단한 설명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999950"/>
            <a:ext cx="3418764" cy="470898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for(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=0;i</a:t>
            </a:r>
            <a:r>
              <a:rPr lang="en-US" altLang="ko-KR" sz="2000" dirty="0"/>
              <a:t>&lt;=1024;i++){</a:t>
            </a:r>
          </a:p>
          <a:p>
            <a:r>
              <a:rPr lang="en-US" altLang="ko-KR" sz="2000" dirty="0"/>
              <a:t>for(j=0;j&lt;=1280;j++){</a:t>
            </a:r>
          </a:p>
          <a:p>
            <a:r>
              <a:rPr lang="en-US" altLang="ko-KR" sz="2000" dirty="0"/>
              <a:t>if(gray[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][j]==0) 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][j]=1</a:t>
            </a:r>
            <a:r>
              <a:rPr lang="en-US" altLang="ko-KR" sz="2000" dirty="0" smtClean="0"/>
              <a:t>;}}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en-US" altLang="ko-KR" sz="2000" dirty="0"/>
              <a:t>for(</a:t>
            </a:r>
            <a:r>
              <a:rPr lang="en-US" altLang="ko-KR" sz="2000" dirty="0" err="1"/>
              <a:t>i</a:t>
            </a:r>
            <a:r>
              <a:rPr lang="en-US" altLang="ko-KR" sz="2000" dirty="0"/>
              <a:t>=0;i&lt;1024;i++){</a:t>
            </a:r>
          </a:p>
          <a:p>
            <a:r>
              <a:rPr lang="en-US" altLang="ko-KR" sz="2000" dirty="0"/>
              <a:t>for(j=0;j&lt;1280;j++){</a:t>
            </a:r>
          </a:p>
          <a:p>
            <a:r>
              <a:rPr lang="en-US" altLang="ko-KR" sz="2000" dirty="0"/>
              <a:t>if((gray[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][j]/gray[i+1][j+1]&gt;gradient||gray[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][j]/gray[i+1][j+1]&lt;1/gradient)&amp;&amp;(gray[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][j]/gray[i+1][j]&gt;gradient||gray[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][j]/gray[i+1][j]&lt;1/gradient)&amp;&amp;(gray[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][j]/gray[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][j+1]&gt;gradient||gray[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][j]/gray[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][j+1]&lt;1/gradient))</a:t>
            </a:r>
          </a:p>
          <a:p>
            <a:r>
              <a:rPr lang="en-US" altLang="ko-KR" sz="2000" dirty="0"/>
              <a:t>continue;</a:t>
            </a:r>
          </a:p>
          <a:p>
            <a:r>
              <a:rPr lang="en-US" altLang="ko-KR" sz="2000" dirty="0"/>
              <a:t>else gray[</a:t>
            </a:r>
            <a:r>
              <a:rPr lang="en-US" altLang="ko-KR" sz="2000" dirty="0" err="1"/>
              <a:t>i</a:t>
            </a:r>
            <a:r>
              <a:rPr lang="en-US" altLang="ko-KR" sz="2000" dirty="0"/>
              <a:t>][j]=255</a:t>
            </a:r>
            <a:r>
              <a:rPr lang="en-US" altLang="ko-KR" sz="2000" dirty="0" smtClean="0"/>
              <a:t>;}}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90531" y="2197290"/>
            <a:ext cx="3418764" cy="34778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dirty="0" smtClean="0"/>
              <a:t>먼저 </a:t>
            </a:r>
            <a:r>
              <a:rPr lang="en-US" altLang="ko-KR" sz="2000" dirty="0" smtClean="0"/>
              <a:t>gray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이미지를 바꾼다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 때</a:t>
            </a:r>
            <a:r>
              <a:rPr lang="en-US" altLang="ko-KR" sz="2000" dirty="0" smtClean="0"/>
              <a:t>, Gradient</a:t>
            </a:r>
            <a:r>
              <a:rPr lang="ko-KR" altLang="en-US" sz="2000" dirty="0" smtClean="0"/>
              <a:t> 는 실수다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 경우</a:t>
            </a:r>
            <a:r>
              <a:rPr lang="en-US" altLang="ko-KR" sz="2000" dirty="0" smtClean="0"/>
              <a:t>,  </a:t>
            </a:r>
            <a:r>
              <a:rPr lang="en-US" altLang="ko-KR" sz="2000" dirty="0" err="1" smtClean="0"/>
              <a:t>gradien</a:t>
            </a:r>
            <a:r>
              <a:rPr lang="ko-KR" altLang="en-US" sz="2000" dirty="0" smtClean="0"/>
              <a:t>는</a:t>
            </a:r>
            <a:r>
              <a:rPr lang="en-US" altLang="ko-KR" sz="2000" dirty="0" smtClean="0"/>
              <a:t> 1</a:t>
            </a:r>
            <a:r>
              <a:rPr lang="ko-KR" altLang="en-US" sz="2000" dirty="0" smtClean="0"/>
              <a:t>로 설정했고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코드의 주요 내용은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바로 옆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대각선의 </a:t>
            </a:r>
            <a:r>
              <a:rPr lang="en-US" altLang="ko-KR" sz="2000" dirty="0" smtClean="0"/>
              <a:t>gray</a:t>
            </a:r>
            <a:r>
              <a:rPr lang="ko-KR" altLang="en-US" sz="2000" dirty="0" smtClean="0"/>
              <a:t> 값을 비교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어느 범위 내에 있으면 그대로 두고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아니면 흰색으로 바꾼다</a:t>
            </a:r>
            <a:r>
              <a:rPr lang="en-US" altLang="ko-KR" sz="2000" dirty="0" smtClean="0"/>
              <a:t>.</a:t>
            </a:r>
          </a:p>
          <a:p>
            <a:pPr fontAlgn="base"/>
            <a:r>
              <a:rPr lang="ko-KR" altLang="en-US" sz="2000" dirty="0" smtClean="0"/>
              <a:t>원래는 윤곽선을 따려는 의도가 있었으나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효과는 스케치 효과처럼 나타났다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6367767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696</Words>
  <Application>Microsoft Office PowerPoint</Application>
  <PresentationFormat>화면 슬라이드 쇼(4:3)</PresentationFormat>
  <Paragraphs>93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5" baseType="lpstr">
      <vt:lpstr>Arial</vt:lpstr>
      <vt:lpstr>simple-light</vt:lpstr>
      <vt:lpstr>컴퓨터프로그래밍 수행평가 </vt:lpstr>
      <vt:lpstr>학번이름 : 고진민 13008</vt:lpstr>
      <vt:lpstr>참고해주세요</vt:lpstr>
      <vt:lpstr>image01 : 밝은 효과</vt:lpstr>
      <vt:lpstr>image01 : 핵심 코드 및 설명</vt:lpstr>
      <vt:lpstr>image02 : 뽀샤시(?) 효과</vt:lpstr>
      <vt:lpstr>image02 : 핵심 코드 및 설명</vt:lpstr>
      <vt:lpstr>image03 : 스케치 효과</vt:lpstr>
      <vt:lpstr>image03 : 핵심 코드 및 설명</vt:lpstr>
      <vt:lpstr>image04 : 밝기 그라데이션</vt:lpstr>
      <vt:lpstr>image04 : 핵심 코드 및 설명</vt:lpstr>
      <vt:lpstr>image05 : 윤곽선</vt:lpstr>
      <vt:lpstr>image05 : 핵심 코드 및 설명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컴퓨터프로그래밍 수행평가 </dc:title>
  <cp:lastModifiedBy>고진민</cp:lastModifiedBy>
  <cp:revision>10</cp:revision>
  <dcterms:modified xsi:type="dcterms:W3CDTF">2013-10-30T03:04:31Z</dcterms:modified>
</cp:coreProperties>
</file>